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7" r:id="rId2"/>
  </p:sldIdLst>
  <p:sldSz cx="30279975" cy="42808525"/>
  <p:notesSz cx="6794500" cy="99187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6800" b="1" kern="1200">
        <a:solidFill>
          <a:schemeClr val="bg2"/>
        </a:solidFill>
        <a:latin typeface="Microsoft Sans Serif" pitchFamily="34" charset="0"/>
        <a:ea typeface="+mn-ea"/>
        <a:cs typeface="+mn-cs"/>
      </a:defRPr>
    </a:lvl1pPr>
    <a:lvl2pPr marL="431800" indent="25400" algn="l" rtl="0" fontAlgn="base">
      <a:spcBef>
        <a:spcPct val="0"/>
      </a:spcBef>
      <a:spcAft>
        <a:spcPct val="0"/>
      </a:spcAft>
      <a:defRPr sz="6800" b="1" kern="1200">
        <a:solidFill>
          <a:schemeClr val="bg2"/>
        </a:solidFill>
        <a:latin typeface="Microsoft Sans Serif" pitchFamily="34" charset="0"/>
        <a:ea typeface="+mn-ea"/>
        <a:cs typeface="+mn-cs"/>
      </a:defRPr>
    </a:lvl2pPr>
    <a:lvl3pPr marL="863600" indent="50800" algn="l" rtl="0" fontAlgn="base">
      <a:spcBef>
        <a:spcPct val="0"/>
      </a:spcBef>
      <a:spcAft>
        <a:spcPct val="0"/>
      </a:spcAft>
      <a:defRPr sz="6800" b="1" kern="1200">
        <a:solidFill>
          <a:schemeClr val="bg2"/>
        </a:solidFill>
        <a:latin typeface="Microsoft Sans Serif" pitchFamily="34" charset="0"/>
        <a:ea typeface="+mn-ea"/>
        <a:cs typeface="+mn-cs"/>
      </a:defRPr>
    </a:lvl3pPr>
    <a:lvl4pPr marL="1296988" indent="74613" algn="l" rtl="0" fontAlgn="base">
      <a:spcBef>
        <a:spcPct val="0"/>
      </a:spcBef>
      <a:spcAft>
        <a:spcPct val="0"/>
      </a:spcAft>
      <a:defRPr sz="6800" b="1" kern="1200">
        <a:solidFill>
          <a:schemeClr val="bg2"/>
        </a:solidFill>
        <a:latin typeface="Microsoft Sans Serif" pitchFamily="34" charset="0"/>
        <a:ea typeface="+mn-ea"/>
        <a:cs typeface="+mn-cs"/>
      </a:defRPr>
    </a:lvl4pPr>
    <a:lvl5pPr marL="1728788" indent="100013" algn="l" rtl="0" fontAlgn="base">
      <a:spcBef>
        <a:spcPct val="0"/>
      </a:spcBef>
      <a:spcAft>
        <a:spcPct val="0"/>
      </a:spcAft>
      <a:defRPr sz="6800" b="1" kern="1200">
        <a:solidFill>
          <a:schemeClr val="bg2"/>
        </a:solidFill>
        <a:latin typeface="Microsoft Sans Serif" pitchFamily="34" charset="0"/>
        <a:ea typeface="+mn-ea"/>
        <a:cs typeface="+mn-cs"/>
      </a:defRPr>
    </a:lvl5pPr>
    <a:lvl6pPr marL="2286000" algn="l" defTabSz="914400" rtl="0" eaLnBrk="1" latinLnBrk="0" hangingPunct="1">
      <a:defRPr sz="6800" b="1" kern="1200">
        <a:solidFill>
          <a:schemeClr val="bg2"/>
        </a:solidFill>
        <a:latin typeface="Microsoft Sans Serif" pitchFamily="34" charset="0"/>
        <a:ea typeface="+mn-ea"/>
        <a:cs typeface="+mn-cs"/>
      </a:defRPr>
    </a:lvl6pPr>
    <a:lvl7pPr marL="2743200" algn="l" defTabSz="914400" rtl="0" eaLnBrk="1" latinLnBrk="0" hangingPunct="1">
      <a:defRPr sz="6800" b="1" kern="1200">
        <a:solidFill>
          <a:schemeClr val="bg2"/>
        </a:solidFill>
        <a:latin typeface="Microsoft Sans Serif" pitchFamily="34" charset="0"/>
        <a:ea typeface="+mn-ea"/>
        <a:cs typeface="+mn-cs"/>
      </a:defRPr>
    </a:lvl7pPr>
    <a:lvl8pPr marL="3200400" algn="l" defTabSz="914400" rtl="0" eaLnBrk="1" latinLnBrk="0" hangingPunct="1">
      <a:defRPr sz="6800" b="1" kern="1200">
        <a:solidFill>
          <a:schemeClr val="bg2"/>
        </a:solidFill>
        <a:latin typeface="Microsoft Sans Serif" pitchFamily="34" charset="0"/>
        <a:ea typeface="+mn-ea"/>
        <a:cs typeface="+mn-cs"/>
      </a:defRPr>
    </a:lvl8pPr>
    <a:lvl9pPr marL="3657600" algn="l" defTabSz="914400" rtl="0" eaLnBrk="1" latinLnBrk="0" hangingPunct="1">
      <a:defRPr sz="6800" b="1" kern="1200">
        <a:solidFill>
          <a:schemeClr val="bg2"/>
        </a:solidFill>
        <a:latin typeface="Microsoft Sans Serif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3">
          <p15:clr>
            <a:srgbClr val="A4A3A4"/>
          </p15:clr>
        </p15:guide>
        <p15:guide id="2" pos="953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ED1F0"/>
    <a:srgbClr val="001D4B"/>
    <a:srgbClr val="0B2A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7523" autoAdjust="0"/>
  </p:normalViewPr>
  <p:slideViewPr>
    <p:cSldViewPr>
      <p:cViewPr>
        <p:scale>
          <a:sx n="40" d="100"/>
          <a:sy n="40" d="100"/>
        </p:scale>
        <p:origin x="-130" y="-264"/>
      </p:cViewPr>
      <p:guideLst>
        <p:guide orient="horz" pos="13483"/>
        <p:guide pos="953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8" tIns="47419" rIns="94838" bIns="47419" numCol="1" anchor="t" anchorCtr="0" compatLnSpc="1">
            <a:prstTxWarp prst="textNoShape">
              <a:avLst/>
            </a:prstTxWarp>
          </a:bodyPr>
          <a:lstStyle>
            <a:lvl1pPr defTabSz="947738"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48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8" tIns="47419" rIns="94838" bIns="47419" numCol="1" anchor="t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340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8" tIns="47419" rIns="94838" bIns="47419" numCol="1" anchor="b" anchorCtr="0" compatLnSpc="1">
            <a:prstTxWarp prst="textNoShape">
              <a:avLst/>
            </a:prstTxWarp>
          </a:bodyPr>
          <a:lstStyle>
            <a:lvl1pPr defTabSz="947738"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3400"/>
            <a:ext cx="29448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8" tIns="47419" rIns="94838" bIns="47419" numCol="1" anchor="b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B1B82DB5-1790-464B-BBE7-91F84694216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23687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8" tIns="47419" rIns="94838" bIns="47419" numCol="1" anchor="t" anchorCtr="0" compatLnSpc="1">
            <a:prstTxWarp prst="textNoShape">
              <a:avLst/>
            </a:prstTxWarp>
          </a:bodyPr>
          <a:lstStyle>
            <a:lvl1pPr defTabSz="947738"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48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8" tIns="47419" rIns="94838" bIns="47419" numCol="1" anchor="t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2800" y="746125"/>
            <a:ext cx="2628900" cy="37163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0113"/>
            <a:ext cx="4981575" cy="446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8" tIns="47419" rIns="94838" bIns="474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Klicken Sie, um die Formate des Vorlagentextes zu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340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8" tIns="47419" rIns="94838" bIns="47419" numCol="1" anchor="b" anchorCtr="0" compatLnSpc="1">
            <a:prstTxWarp prst="textNoShape">
              <a:avLst/>
            </a:prstTxWarp>
          </a:bodyPr>
          <a:lstStyle>
            <a:lvl1pPr defTabSz="947738"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3400"/>
            <a:ext cx="2944812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838" tIns="47419" rIns="94838" bIns="47419" numCol="1" anchor="b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solidFill>
                  <a:schemeClr val="tx1"/>
                </a:solidFill>
                <a:latin typeface="Times New Roman" charset="0"/>
              </a:defRPr>
            </a:lvl1pPr>
          </a:lstStyle>
          <a:p>
            <a:pPr>
              <a:defRPr/>
            </a:pPr>
            <a:fld id="{2D0D80E1-A045-4CFB-8659-9500B99F62F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420829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318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2pPr>
    <a:lvl3pPr marL="863600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296988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728788" algn="l" rtl="0" eaLnBrk="0" fontAlgn="base" hangingPunct="0">
      <a:spcBef>
        <a:spcPct val="30000"/>
      </a:spcBef>
      <a:spcAft>
        <a:spcPct val="0"/>
      </a:spcAft>
      <a:defRPr sz="11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162327" algn="l" defTabSz="86493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594793" algn="l" defTabSz="86493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27258" algn="l" defTabSz="86493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59724" algn="l" defTabSz="864931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D0D80E1-A045-4CFB-8659-9500B99F62FC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8586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>
            <a:spLocks noChangeArrowheads="1"/>
          </p:cNvSpPr>
          <p:nvPr userDrawn="1"/>
        </p:nvSpPr>
        <p:spPr bwMode="auto">
          <a:xfrm>
            <a:off x="666750" y="712788"/>
            <a:ext cx="28946475" cy="3984625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 altLang="de-DE" sz="7200"/>
          </a:p>
        </p:txBody>
      </p:sp>
      <p:sp>
        <p:nvSpPr>
          <p:cNvPr id="5" name="Rectangle 1053"/>
          <p:cNvSpPr>
            <a:spLocks noChangeArrowheads="1"/>
          </p:cNvSpPr>
          <p:nvPr userDrawn="1"/>
        </p:nvSpPr>
        <p:spPr bwMode="auto">
          <a:xfrm>
            <a:off x="666379" y="4697413"/>
            <a:ext cx="28946475" cy="865187"/>
          </a:xfrm>
          <a:prstGeom prst="rect">
            <a:avLst/>
          </a:prstGeom>
          <a:solidFill>
            <a:schemeClr val="accent3">
              <a:lumMod val="85000"/>
            </a:schemeClr>
          </a:solidFill>
          <a:ln>
            <a:noFill/>
          </a:ln>
          <a:extLst/>
        </p:spPr>
        <p:txBody>
          <a:bodyPr wrap="none" lIns="86493" tIns="43247" rIns="86493" bIns="43247" anchor="ctr"/>
          <a:lstStyle/>
          <a:p>
            <a:endParaRPr lang="de-DE" altLang="de-DE">
              <a:solidFill>
                <a:schemeClr val="tx1"/>
              </a:solidFill>
            </a:endParaRPr>
          </a:p>
        </p:txBody>
      </p:sp>
      <p:sp>
        <p:nvSpPr>
          <p:cNvPr id="8" name="Textfeld 7"/>
          <p:cNvSpPr txBox="1">
            <a:spLocks noChangeArrowheads="1"/>
          </p:cNvSpPr>
          <p:nvPr userDrawn="1"/>
        </p:nvSpPr>
        <p:spPr bwMode="auto">
          <a:xfrm>
            <a:off x="1101963" y="1289050"/>
            <a:ext cx="4450257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de-DE" altLang="de-DE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Postertitel</a:t>
            </a:r>
            <a:endParaRPr lang="de-DE" altLang="de-DE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10" name="Textfeld 9"/>
          <p:cNvSpPr txBox="1">
            <a:spLocks noChangeArrowheads="1"/>
          </p:cNvSpPr>
          <p:nvPr userDrawn="1"/>
        </p:nvSpPr>
        <p:spPr bwMode="auto">
          <a:xfrm>
            <a:off x="1101963" y="3833813"/>
            <a:ext cx="670920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de-DE" altLang="de-DE" sz="3600" b="0" dirty="0">
                <a:solidFill>
                  <a:schemeClr val="tx1"/>
                </a:solidFill>
                <a:latin typeface="Arial" charset="0"/>
              </a:rPr>
              <a:t>T</a:t>
            </a:r>
            <a:r>
              <a:rPr lang="de-DE" altLang="de-DE" sz="3600" b="0" dirty="0" smtClean="0">
                <a:solidFill>
                  <a:schemeClr val="tx1"/>
                </a:solidFill>
                <a:latin typeface="Arial" charset="0"/>
              </a:rPr>
              <a:t>. Seebeck</a:t>
            </a:r>
            <a:r>
              <a:rPr lang="de-DE" altLang="de-DE" sz="3600" b="0" baseline="30000" dirty="0" smtClean="0">
                <a:solidFill>
                  <a:schemeClr val="tx1"/>
                </a:solidFill>
                <a:latin typeface="Arial" charset="0"/>
              </a:rPr>
              <a:t>1</a:t>
            </a:r>
            <a:r>
              <a:rPr lang="de-DE" altLang="de-DE" sz="3600" b="0" dirty="0" smtClean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de-DE" altLang="de-DE" sz="3600" b="0" dirty="0" err="1">
                <a:solidFill>
                  <a:schemeClr val="tx1"/>
                </a:solidFill>
                <a:latin typeface="Arial" charset="0"/>
              </a:rPr>
              <a:t>and</a:t>
            </a:r>
            <a:r>
              <a:rPr lang="de-DE" altLang="de-DE" sz="3600" b="0" dirty="0">
                <a:solidFill>
                  <a:schemeClr val="tx1"/>
                </a:solidFill>
                <a:latin typeface="Arial" charset="0"/>
              </a:rPr>
              <a:t> </a:t>
            </a:r>
            <a:r>
              <a:rPr lang="de-DE" altLang="de-DE" sz="3600" b="0" dirty="0" smtClean="0">
                <a:solidFill>
                  <a:schemeClr val="tx1"/>
                </a:solidFill>
                <a:latin typeface="Arial" charset="0"/>
              </a:rPr>
              <a:t>W.C. Röntgen</a:t>
            </a:r>
            <a:r>
              <a:rPr lang="de-DE" altLang="de-DE" sz="3600" b="0" baseline="30000" dirty="0" smtClean="0">
                <a:solidFill>
                  <a:schemeClr val="tx1"/>
                </a:solidFill>
                <a:latin typeface="Arial" charset="0"/>
              </a:rPr>
              <a:t>2</a:t>
            </a:r>
            <a:endParaRPr lang="de-DE" altLang="de-DE" sz="3600" b="0" baseline="3000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1" name="Textfeld 10"/>
          <p:cNvSpPr txBox="1">
            <a:spLocks noChangeArrowheads="1"/>
          </p:cNvSpPr>
          <p:nvPr userDrawn="1"/>
        </p:nvSpPr>
        <p:spPr bwMode="auto">
          <a:xfrm>
            <a:off x="1101963" y="4848112"/>
            <a:ext cx="2375910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de-DE" altLang="de-DE" sz="2800" b="0" baseline="30000" dirty="0">
                <a:solidFill>
                  <a:schemeClr val="tx1"/>
                </a:solidFill>
                <a:latin typeface="Arial" charset="0"/>
              </a:rPr>
              <a:t>1</a:t>
            </a:r>
            <a:r>
              <a:rPr lang="de-DE" altLang="de-DE" sz="2800" b="0" dirty="0">
                <a:solidFill>
                  <a:schemeClr val="tx1"/>
                </a:solidFill>
                <a:latin typeface="Arial" charset="0"/>
              </a:rPr>
              <a:t>Technische Universität Dresden, Institut für Theoretische Physik,   </a:t>
            </a:r>
            <a:r>
              <a:rPr lang="de-DE" altLang="de-DE" sz="2800" b="0" baseline="30000" dirty="0" smtClean="0">
                <a:solidFill>
                  <a:schemeClr val="tx1"/>
                </a:solidFill>
                <a:latin typeface="Arial" charset="0"/>
              </a:rPr>
              <a:t>2</a:t>
            </a:r>
            <a:r>
              <a:rPr lang="de-DE" altLang="de-DE" sz="2800" b="0" baseline="0" dirty="0" smtClean="0">
                <a:solidFill>
                  <a:schemeClr val="tx1"/>
                </a:solidFill>
                <a:latin typeface="Arial" charset="0"/>
              </a:rPr>
              <a:t>Julius-Maximilans-Universität Würzburg, Physikalisches Institut</a:t>
            </a:r>
            <a:endParaRPr lang="de-DE" altLang="de-DE" sz="2800" b="0" dirty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12" name="Rechteck 11"/>
          <p:cNvSpPr>
            <a:spLocks noChangeArrowheads="1"/>
          </p:cNvSpPr>
          <p:nvPr userDrawn="1"/>
        </p:nvSpPr>
        <p:spPr bwMode="auto">
          <a:xfrm>
            <a:off x="666750" y="6283325"/>
            <a:ext cx="14185900" cy="8208169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 altLang="de-DE" sz="2400">
              <a:latin typeface="Arial" charset="0"/>
            </a:endParaRPr>
          </a:p>
        </p:txBody>
      </p:sp>
      <p:sp>
        <p:nvSpPr>
          <p:cNvPr id="13" name="Rechteck 12"/>
          <p:cNvSpPr>
            <a:spLocks noChangeArrowheads="1"/>
          </p:cNvSpPr>
          <p:nvPr userDrawn="1"/>
        </p:nvSpPr>
        <p:spPr bwMode="auto">
          <a:xfrm>
            <a:off x="15427325" y="6283325"/>
            <a:ext cx="14185900" cy="6047929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 altLang="de-DE" sz="2400">
              <a:latin typeface="Arial" charset="0"/>
            </a:endParaRPr>
          </a:p>
        </p:txBody>
      </p:sp>
      <p:sp>
        <p:nvSpPr>
          <p:cNvPr id="14" name="Rechteck 13"/>
          <p:cNvSpPr>
            <a:spLocks noChangeArrowheads="1"/>
          </p:cNvSpPr>
          <p:nvPr userDrawn="1"/>
        </p:nvSpPr>
        <p:spPr bwMode="auto">
          <a:xfrm>
            <a:off x="687388" y="14995550"/>
            <a:ext cx="14165262" cy="22537713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 altLang="de-DE" sz="2400">
              <a:latin typeface="Arial" charset="0"/>
            </a:endParaRPr>
          </a:p>
        </p:txBody>
      </p:sp>
      <p:sp>
        <p:nvSpPr>
          <p:cNvPr id="15" name="Rechteck 14"/>
          <p:cNvSpPr>
            <a:spLocks noChangeArrowheads="1"/>
          </p:cNvSpPr>
          <p:nvPr userDrawn="1"/>
        </p:nvSpPr>
        <p:spPr bwMode="auto">
          <a:xfrm>
            <a:off x="15427325" y="36027360"/>
            <a:ext cx="14185900" cy="6114415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 altLang="de-DE" sz="2400">
              <a:latin typeface="Arial" charset="0"/>
            </a:endParaRPr>
          </a:p>
        </p:txBody>
      </p:sp>
      <p:sp>
        <p:nvSpPr>
          <p:cNvPr id="16" name="Rechteck 15"/>
          <p:cNvSpPr>
            <a:spLocks noChangeArrowheads="1"/>
          </p:cNvSpPr>
          <p:nvPr userDrawn="1"/>
        </p:nvSpPr>
        <p:spPr bwMode="auto">
          <a:xfrm>
            <a:off x="15427325" y="12907318"/>
            <a:ext cx="14185900" cy="22525682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 altLang="de-DE" sz="2400">
              <a:latin typeface="Arial" charset="0"/>
            </a:endParaRPr>
          </a:p>
        </p:txBody>
      </p:sp>
      <p:sp>
        <p:nvSpPr>
          <p:cNvPr id="18" name="Rechteck 17"/>
          <p:cNvSpPr>
            <a:spLocks noChangeArrowheads="1"/>
          </p:cNvSpPr>
          <p:nvPr userDrawn="1"/>
        </p:nvSpPr>
        <p:spPr bwMode="auto">
          <a:xfrm>
            <a:off x="688975" y="38182550"/>
            <a:ext cx="14163675" cy="3959225"/>
          </a:xfrm>
          <a:prstGeom prst="rect">
            <a:avLst/>
          </a:prstGeom>
          <a:solidFill>
            <a:schemeClr val="bg1"/>
          </a:solidFill>
          <a:ln w="9525" algn="ctr">
            <a:noFill/>
            <a:round/>
            <a:headEnd/>
            <a:tailEnd/>
          </a:ln>
        </p:spPr>
        <p:txBody>
          <a:bodyPr/>
          <a:lstStyle/>
          <a:p>
            <a:endParaRPr lang="de-DE" altLang="de-DE" sz="2400">
              <a:latin typeface="Arial" charset="0"/>
            </a:endParaRPr>
          </a:p>
        </p:txBody>
      </p:sp>
      <p:pic>
        <p:nvPicPr>
          <p:cNvPr id="17" name="Grafik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6314" y="3137382"/>
            <a:ext cx="2262905" cy="993491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94" r="18647"/>
          <a:stretch/>
        </p:blipFill>
        <p:spPr>
          <a:xfrm>
            <a:off x="23736427" y="801688"/>
            <a:ext cx="5657655" cy="2150615"/>
          </a:xfrm>
          <a:prstGeom prst="rect">
            <a:avLst/>
          </a:prstGeom>
        </p:spPr>
      </p:pic>
      <p:pic>
        <p:nvPicPr>
          <p:cNvPr id="20" name="Picture 1052" descr="F:\__TU_Logo_NEU_final\TU_Logo_HKS41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3642" y="3206639"/>
            <a:ext cx="2619913" cy="7700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572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3999" y="1714623"/>
            <a:ext cx="27251978" cy="7134754"/>
          </a:xfrm>
          <a:prstGeom prst="rect">
            <a:avLst/>
          </a:prstGeom>
        </p:spPr>
        <p:txBody>
          <a:bodyPr lIns="86493" tIns="43247" rIns="86493" bIns="43247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513999" y="9988956"/>
            <a:ext cx="27251978" cy="28250744"/>
          </a:xfrm>
          <a:prstGeom prst="rect">
            <a:avLst/>
          </a:prstGeom>
        </p:spPr>
        <p:txBody>
          <a:bodyPr vert="eaVert" lIns="86493" tIns="43247" rIns="86493" bIns="43247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5740014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21952982" y="1714624"/>
            <a:ext cx="6812994" cy="36525077"/>
          </a:xfrm>
          <a:prstGeom prst="rect">
            <a:avLst/>
          </a:prstGeom>
        </p:spPr>
        <p:txBody>
          <a:bodyPr vert="eaVert" lIns="86493" tIns="43247" rIns="86493" bIns="43247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1513999" y="1714624"/>
            <a:ext cx="20294793" cy="36525077"/>
          </a:xfrm>
          <a:prstGeom prst="rect">
            <a:avLst/>
          </a:prstGeom>
        </p:spPr>
        <p:txBody>
          <a:bodyPr vert="eaVert" lIns="86493" tIns="43247" rIns="86493" bIns="43247"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863265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3999" y="1714623"/>
            <a:ext cx="27251978" cy="7134754"/>
          </a:xfrm>
          <a:prstGeom prst="rect">
            <a:avLst/>
          </a:prstGeom>
        </p:spPr>
        <p:txBody>
          <a:bodyPr lIns="86493" tIns="43247" rIns="86493" bIns="43247"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513999" y="9988956"/>
            <a:ext cx="27251978" cy="28250744"/>
          </a:xfrm>
          <a:prstGeom prst="rect">
            <a:avLst/>
          </a:prstGeom>
        </p:spPr>
        <p:txBody>
          <a:bodyPr lIns="86493" tIns="43247" rIns="86493" bIns="43247"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6435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92659" y="27509042"/>
            <a:ext cx="25737979" cy="8501048"/>
          </a:xfrm>
          <a:prstGeom prst="rect">
            <a:avLst/>
          </a:prstGeom>
        </p:spPr>
        <p:txBody>
          <a:bodyPr lIns="86493" tIns="43247" rIns="86493" bIns="43247" anchor="t"/>
          <a:lstStyle>
            <a:lvl1pPr algn="l">
              <a:defRPr sz="38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392659" y="18144678"/>
            <a:ext cx="25737979" cy="9364364"/>
          </a:xfrm>
          <a:prstGeom prst="rect">
            <a:avLst/>
          </a:prstGeom>
        </p:spPr>
        <p:txBody>
          <a:bodyPr lIns="86493" tIns="43247" rIns="86493" bIns="43247" anchor="b"/>
          <a:lstStyle>
            <a:lvl1pPr marL="0" indent="0">
              <a:buNone/>
              <a:defRPr sz="1900"/>
            </a:lvl1pPr>
            <a:lvl2pPr marL="432465" indent="0">
              <a:buNone/>
              <a:defRPr sz="1700"/>
            </a:lvl2pPr>
            <a:lvl3pPr marL="864931" indent="0">
              <a:buNone/>
              <a:defRPr sz="1500"/>
            </a:lvl3pPr>
            <a:lvl4pPr marL="1297396" indent="0">
              <a:buNone/>
              <a:defRPr sz="1300"/>
            </a:lvl4pPr>
            <a:lvl5pPr marL="1729862" indent="0">
              <a:buNone/>
              <a:defRPr sz="1300"/>
            </a:lvl5pPr>
            <a:lvl6pPr marL="2162327" indent="0">
              <a:buNone/>
              <a:defRPr sz="1300"/>
            </a:lvl6pPr>
            <a:lvl7pPr marL="2594793" indent="0">
              <a:buNone/>
              <a:defRPr sz="1300"/>
            </a:lvl7pPr>
            <a:lvl8pPr marL="3027258" indent="0">
              <a:buNone/>
              <a:defRPr sz="1300"/>
            </a:lvl8pPr>
            <a:lvl9pPr marL="3459724" indent="0">
              <a:buNone/>
              <a:defRPr sz="13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102834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3999" y="1714623"/>
            <a:ext cx="27251978" cy="7134754"/>
          </a:xfrm>
          <a:prstGeom prst="rect">
            <a:avLst/>
          </a:prstGeom>
        </p:spPr>
        <p:txBody>
          <a:bodyPr lIns="86493" tIns="43247" rIns="86493" bIns="43247"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513999" y="9988956"/>
            <a:ext cx="13553894" cy="28250744"/>
          </a:xfrm>
          <a:prstGeom prst="rect">
            <a:avLst/>
          </a:prstGeom>
        </p:spPr>
        <p:txBody>
          <a:bodyPr lIns="86493" tIns="43247" rIns="86493" bIns="43247"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212082" y="9988956"/>
            <a:ext cx="13553894" cy="28250744"/>
          </a:xfrm>
          <a:prstGeom prst="rect">
            <a:avLst/>
          </a:prstGeom>
        </p:spPr>
        <p:txBody>
          <a:bodyPr lIns="86493" tIns="43247" rIns="86493" bIns="43247"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253537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3999" y="1714623"/>
            <a:ext cx="27251978" cy="7134754"/>
          </a:xfrm>
          <a:prstGeom prst="rect">
            <a:avLst/>
          </a:prstGeom>
        </p:spPr>
        <p:txBody>
          <a:bodyPr lIns="86493" tIns="43247" rIns="86493" bIns="43247"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513999" y="9582071"/>
            <a:ext cx="13379664" cy="3993781"/>
          </a:xfrm>
          <a:prstGeom prst="rect">
            <a:avLst/>
          </a:prstGeom>
        </p:spPr>
        <p:txBody>
          <a:bodyPr lIns="86493" tIns="43247" rIns="86493" bIns="43247" anchor="b"/>
          <a:lstStyle>
            <a:lvl1pPr marL="0" indent="0">
              <a:buNone/>
              <a:defRPr sz="2300" b="1"/>
            </a:lvl1pPr>
            <a:lvl2pPr marL="432465" indent="0">
              <a:buNone/>
              <a:defRPr sz="1900" b="1"/>
            </a:lvl2pPr>
            <a:lvl3pPr marL="864931" indent="0">
              <a:buNone/>
              <a:defRPr sz="1700" b="1"/>
            </a:lvl3pPr>
            <a:lvl4pPr marL="1297396" indent="0">
              <a:buNone/>
              <a:defRPr sz="1500" b="1"/>
            </a:lvl4pPr>
            <a:lvl5pPr marL="1729862" indent="0">
              <a:buNone/>
              <a:defRPr sz="1500" b="1"/>
            </a:lvl5pPr>
            <a:lvl6pPr marL="2162327" indent="0">
              <a:buNone/>
              <a:defRPr sz="1500" b="1"/>
            </a:lvl6pPr>
            <a:lvl7pPr marL="2594793" indent="0">
              <a:buNone/>
              <a:defRPr sz="1500" b="1"/>
            </a:lvl7pPr>
            <a:lvl8pPr marL="3027258" indent="0">
              <a:buNone/>
              <a:defRPr sz="1500" b="1"/>
            </a:lvl8pPr>
            <a:lvl9pPr marL="3459724" indent="0">
              <a:buNone/>
              <a:defRPr sz="15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513999" y="13575852"/>
            <a:ext cx="13379664" cy="24663849"/>
          </a:xfrm>
          <a:prstGeom prst="rect">
            <a:avLst/>
          </a:prstGeom>
        </p:spPr>
        <p:txBody>
          <a:bodyPr lIns="86493" tIns="43247" rIns="86493" bIns="43247"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15381807" y="9582071"/>
            <a:ext cx="13384169" cy="3993781"/>
          </a:xfrm>
          <a:prstGeom prst="rect">
            <a:avLst/>
          </a:prstGeom>
        </p:spPr>
        <p:txBody>
          <a:bodyPr lIns="86493" tIns="43247" rIns="86493" bIns="43247" anchor="b"/>
          <a:lstStyle>
            <a:lvl1pPr marL="0" indent="0">
              <a:buNone/>
              <a:defRPr sz="2300" b="1"/>
            </a:lvl1pPr>
            <a:lvl2pPr marL="432465" indent="0">
              <a:buNone/>
              <a:defRPr sz="1900" b="1"/>
            </a:lvl2pPr>
            <a:lvl3pPr marL="864931" indent="0">
              <a:buNone/>
              <a:defRPr sz="1700" b="1"/>
            </a:lvl3pPr>
            <a:lvl4pPr marL="1297396" indent="0">
              <a:buNone/>
              <a:defRPr sz="1500" b="1"/>
            </a:lvl4pPr>
            <a:lvl5pPr marL="1729862" indent="0">
              <a:buNone/>
              <a:defRPr sz="1500" b="1"/>
            </a:lvl5pPr>
            <a:lvl6pPr marL="2162327" indent="0">
              <a:buNone/>
              <a:defRPr sz="1500" b="1"/>
            </a:lvl6pPr>
            <a:lvl7pPr marL="2594793" indent="0">
              <a:buNone/>
              <a:defRPr sz="1500" b="1"/>
            </a:lvl7pPr>
            <a:lvl8pPr marL="3027258" indent="0">
              <a:buNone/>
              <a:defRPr sz="1500" b="1"/>
            </a:lvl8pPr>
            <a:lvl9pPr marL="3459724" indent="0">
              <a:buNone/>
              <a:defRPr sz="15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15381807" y="13575852"/>
            <a:ext cx="13384169" cy="24663849"/>
          </a:xfrm>
          <a:prstGeom prst="rect">
            <a:avLst/>
          </a:prstGeom>
        </p:spPr>
        <p:txBody>
          <a:bodyPr lIns="86493" tIns="43247" rIns="86493" bIns="43247"/>
          <a:lstStyle>
            <a:lvl1pPr>
              <a:defRPr sz="23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51638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3999" y="1714623"/>
            <a:ext cx="27251978" cy="7134754"/>
          </a:xfrm>
          <a:prstGeom prst="rect">
            <a:avLst/>
          </a:prstGeom>
        </p:spPr>
        <p:txBody>
          <a:bodyPr lIns="86493" tIns="43247" rIns="86493" bIns="43247"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592383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236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513999" y="1704114"/>
            <a:ext cx="9962653" cy="7253366"/>
          </a:xfrm>
          <a:prstGeom prst="rect">
            <a:avLst/>
          </a:prstGeom>
        </p:spPr>
        <p:txBody>
          <a:bodyPr lIns="86493" tIns="43247" rIns="86493" bIns="43247" anchor="b"/>
          <a:lstStyle>
            <a:lvl1pPr algn="l">
              <a:defRPr sz="19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1838630" y="1704114"/>
            <a:ext cx="16927347" cy="36535587"/>
          </a:xfrm>
          <a:prstGeom prst="rect">
            <a:avLst/>
          </a:prstGeom>
        </p:spPr>
        <p:txBody>
          <a:bodyPr lIns="86493" tIns="43247" rIns="86493" bIns="43247"/>
          <a:lstStyle>
            <a:lvl1pPr>
              <a:defRPr sz="3000"/>
            </a:lvl1pPr>
            <a:lvl2pPr>
              <a:defRPr sz="26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513999" y="8957480"/>
            <a:ext cx="9962653" cy="29282221"/>
          </a:xfrm>
          <a:prstGeom prst="rect">
            <a:avLst/>
          </a:prstGeom>
        </p:spPr>
        <p:txBody>
          <a:bodyPr lIns="86493" tIns="43247" rIns="86493" bIns="43247"/>
          <a:lstStyle>
            <a:lvl1pPr marL="0" indent="0">
              <a:buNone/>
              <a:defRPr sz="1300"/>
            </a:lvl1pPr>
            <a:lvl2pPr marL="432465" indent="0">
              <a:buNone/>
              <a:defRPr sz="1100"/>
            </a:lvl2pPr>
            <a:lvl3pPr marL="864931" indent="0">
              <a:buNone/>
              <a:defRPr sz="900"/>
            </a:lvl3pPr>
            <a:lvl4pPr marL="1297396" indent="0">
              <a:buNone/>
              <a:defRPr sz="900"/>
            </a:lvl4pPr>
            <a:lvl5pPr marL="1729862" indent="0">
              <a:buNone/>
              <a:defRPr sz="900"/>
            </a:lvl5pPr>
            <a:lvl6pPr marL="2162327" indent="0">
              <a:buNone/>
              <a:defRPr sz="900"/>
            </a:lvl6pPr>
            <a:lvl7pPr marL="2594793" indent="0">
              <a:buNone/>
              <a:defRPr sz="900"/>
            </a:lvl7pPr>
            <a:lvl8pPr marL="3027258" indent="0">
              <a:buNone/>
              <a:defRPr sz="900"/>
            </a:lvl8pPr>
            <a:lvl9pPr marL="3459724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960260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935836" y="29965367"/>
            <a:ext cx="18167985" cy="3538851"/>
          </a:xfrm>
          <a:prstGeom prst="rect">
            <a:avLst/>
          </a:prstGeom>
        </p:spPr>
        <p:txBody>
          <a:bodyPr lIns="86493" tIns="43247" rIns="86493" bIns="43247" anchor="b"/>
          <a:lstStyle>
            <a:lvl1pPr algn="l">
              <a:defRPr sz="19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935836" y="3825622"/>
            <a:ext cx="18167985" cy="25684815"/>
          </a:xfrm>
          <a:prstGeom prst="rect">
            <a:avLst/>
          </a:prstGeom>
        </p:spPr>
        <p:txBody>
          <a:bodyPr lIns="86493" tIns="43247" rIns="86493" bIns="43247"/>
          <a:lstStyle>
            <a:lvl1pPr marL="0" indent="0">
              <a:buNone/>
              <a:defRPr sz="3000"/>
            </a:lvl1pPr>
            <a:lvl2pPr marL="432465" indent="0">
              <a:buNone/>
              <a:defRPr sz="2600"/>
            </a:lvl2pPr>
            <a:lvl3pPr marL="864931" indent="0">
              <a:buNone/>
              <a:defRPr sz="2300"/>
            </a:lvl3pPr>
            <a:lvl4pPr marL="1297396" indent="0">
              <a:buNone/>
              <a:defRPr sz="1900"/>
            </a:lvl4pPr>
            <a:lvl5pPr marL="1729862" indent="0">
              <a:buNone/>
              <a:defRPr sz="1900"/>
            </a:lvl5pPr>
            <a:lvl6pPr marL="2162327" indent="0">
              <a:buNone/>
              <a:defRPr sz="1900"/>
            </a:lvl6pPr>
            <a:lvl7pPr marL="2594793" indent="0">
              <a:buNone/>
              <a:defRPr sz="1900"/>
            </a:lvl7pPr>
            <a:lvl8pPr marL="3027258" indent="0">
              <a:buNone/>
              <a:defRPr sz="1900"/>
            </a:lvl8pPr>
            <a:lvl9pPr marL="3459724" indent="0">
              <a:buNone/>
              <a:defRPr sz="1900"/>
            </a:lvl9pPr>
          </a:lstStyle>
          <a:p>
            <a:pPr lvl="0"/>
            <a:r>
              <a:rPr lang="de-DE" noProof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935836" y="33504218"/>
            <a:ext cx="18167985" cy="5023756"/>
          </a:xfrm>
          <a:prstGeom prst="rect">
            <a:avLst/>
          </a:prstGeom>
        </p:spPr>
        <p:txBody>
          <a:bodyPr lIns="86493" tIns="43247" rIns="86493" bIns="43247"/>
          <a:lstStyle>
            <a:lvl1pPr marL="0" indent="0">
              <a:buNone/>
              <a:defRPr sz="1300"/>
            </a:lvl1pPr>
            <a:lvl2pPr marL="432465" indent="0">
              <a:buNone/>
              <a:defRPr sz="1100"/>
            </a:lvl2pPr>
            <a:lvl3pPr marL="864931" indent="0">
              <a:buNone/>
              <a:defRPr sz="900"/>
            </a:lvl3pPr>
            <a:lvl4pPr marL="1297396" indent="0">
              <a:buNone/>
              <a:defRPr sz="900"/>
            </a:lvl4pPr>
            <a:lvl5pPr marL="1729862" indent="0">
              <a:buNone/>
              <a:defRPr sz="900"/>
            </a:lvl5pPr>
            <a:lvl6pPr marL="2162327" indent="0">
              <a:buNone/>
              <a:defRPr sz="900"/>
            </a:lvl6pPr>
            <a:lvl7pPr marL="2594793" indent="0">
              <a:buNone/>
              <a:defRPr sz="900"/>
            </a:lvl7pPr>
            <a:lvl8pPr marL="3027258" indent="0">
              <a:buNone/>
              <a:defRPr sz="900"/>
            </a:lvl8pPr>
            <a:lvl9pPr marL="3459724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26081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iming>
    <p:tnLst>
      <p:par>
        <p:cTn id="1" dur="indefinite" restart="never" nodeType="tmRoot"/>
      </p:par>
    </p:tnLst>
  </p:timing>
  <p:txStyles>
    <p:titleStyle>
      <a:lvl1pPr algn="l" defTabSz="4175125" rtl="0" eaLnBrk="0" fontAlgn="base" hangingPunct="0">
        <a:spcBef>
          <a:spcPct val="0"/>
        </a:spcBef>
        <a:spcAft>
          <a:spcPct val="0"/>
        </a:spcAft>
        <a:defRPr sz="11000">
          <a:solidFill>
            <a:schemeClr val="bg2"/>
          </a:solidFill>
          <a:latin typeface="+mj-lt"/>
          <a:ea typeface="+mj-ea"/>
          <a:cs typeface="+mj-cs"/>
        </a:defRPr>
      </a:lvl1pPr>
      <a:lvl2pPr algn="l" defTabSz="4175125" rtl="0" eaLnBrk="0" fontAlgn="base" hangingPunct="0">
        <a:spcBef>
          <a:spcPct val="0"/>
        </a:spcBef>
        <a:spcAft>
          <a:spcPct val="0"/>
        </a:spcAft>
        <a:defRPr sz="11000">
          <a:solidFill>
            <a:schemeClr val="bg2"/>
          </a:solidFill>
          <a:latin typeface="Arial" charset="0"/>
        </a:defRPr>
      </a:lvl2pPr>
      <a:lvl3pPr algn="l" defTabSz="4175125" rtl="0" eaLnBrk="0" fontAlgn="base" hangingPunct="0">
        <a:spcBef>
          <a:spcPct val="0"/>
        </a:spcBef>
        <a:spcAft>
          <a:spcPct val="0"/>
        </a:spcAft>
        <a:defRPr sz="11000">
          <a:solidFill>
            <a:schemeClr val="bg2"/>
          </a:solidFill>
          <a:latin typeface="Arial" charset="0"/>
        </a:defRPr>
      </a:lvl3pPr>
      <a:lvl4pPr algn="l" defTabSz="4175125" rtl="0" eaLnBrk="0" fontAlgn="base" hangingPunct="0">
        <a:spcBef>
          <a:spcPct val="0"/>
        </a:spcBef>
        <a:spcAft>
          <a:spcPct val="0"/>
        </a:spcAft>
        <a:defRPr sz="11000">
          <a:solidFill>
            <a:schemeClr val="bg2"/>
          </a:solidFill>
          <a:latin typeface="Arial" charset="0"/>
        </a:defRPr>
      </a:lvl4pPr>
      <a:lvl5pPr algn="l" defTabSz="4175125" rtl="0" eaLnBrk="0" fontAlgn="base" hangingPunct="0">
        <a:spcBef>
          <a:spcPct val="0"/>
        </a:spcBef>
        <a:spcAft>
          <a:spcPct val="0"/>
        </a:spcAft>
        <a:defRPr sz="11000">
          <a:solidFill>
            <a:schemeClr val="bg2"/>
          </a:solidFill>
          <a:latin typeface="Arial" charset="0"/>
        </a:defRPr>
      </a:lvl5pPr>
      <a:lvl6pPr marL="432465" algn="l" defTabSz="4175995" rtl="0" eaLnBrk="1" fontAlgn="base" hangingPunct="1">
        <a:spcBef>
          <a:spcPct val="0"/>
        </a:spcBef>
        <a:spcAft>
          <a:spcPct val="0"/>
        </a:spcAft>
        <a:defRPr sz="11000">
          <a:solidFill>
            <a:schemeClr val="bg2"/>
          </a:solidFill>
          <a:latin typeface="Verdana" pitchFamily="34" charset="0"/>
        </a:defRPr>
      </a:lvl6pPr>
      <a:lvl7pPr marL="864931" algn="l" defTabSz="4175995" rtl="0" eaLnBrk="1" fontAlgn="base" hangingPunct="1">
        <a:spcBef>
          <a:spcPct val="0"/>
        </a:spcBef>
        <a:spcAft>
          <a:spcPct val="0"/>
        </a:spcAft>
        <a:defRPr sz="11000">
          <a:solidFill>
            <a:schemeClr val="bg2"/>
          </a:solidFill>
          <a:latin typeface="Verdana" pitchFamily="34" charset="0"/>
        </a:defRPr>
      </a:lvl7pPr>
      <a:lvl8pPr marL="1297396" algn="l" defTabSz="4175995" rtl="0" eaLnBrk="1" fontAlgn="base" hangingPunct="1">
        <a:spcBef>
          <a:spcPct val="0"/>
        </a:spcBef>
        <a:spcAft>
          <a:spcPct val="0"/>
        </a:spcAft>
        <a:defRPr sz="11000">
          <a:solidFill>
            <a:schemeClr val="bg2"/>
          </a:solidFill>
          <a:latin typeface="Verdana" pitchFamily="34" charset="0"/>
        </a:defRPr>
      </a:lvl8pPr>
      <a:lvl9pPr marL="1729862" algn="l" defTabSz="4175995" rtl="0" eaLnBrk="1" fontAlgn="base" hangingPunct="1">
        <a:spcBef>
          <a:spcPct val="0"/>
        </a:spcBef>
        <a:spcAft>
          <a:spcPct val="0"/>
        </a:spcAft>
        <a:defRPr sz="11000">
          <a:solidFill>
            <a:schemeClr val="bg2"/>
          </a:solidFill>
          <a:latin typeface="Verdana" pitchFamily="34" charset="0"/>
        </a:defRPr>
      </a:lvl9pPr>
    </p:titleStyle>
    <p:bodyStyle>
      <a:lvl1pPr marL="1565275" indent="-1565275" algn="l" defTabSz="4175125" rtl="0" eaLnBrk="0" fontAlgn="base" hangingPunct="0">
        <a:spcBef>
          <a:spcPct val="20000"/>
        </a:spcBef>
        <a:spcAft>
          <a:spcPct val="0"/>
        </a:spcAft>
        <a:buChar char="•"/>
        <a:defRPr sz="6400">
          <a:solidFill>
            <a:srgbClr val="001D4B"/>
          </a:solidFill>
          <a:latin typeface="+mn-lt"/>
          <a:ea typeface="+mn-ea"/>
          <a:cs typeface="+mn-cs"/>
        </a:defRPr>
      </a:lvl1pPr>
      <a:lvl2pPr marL="3392488" indent="-1303338" algn="l" defTabSz="4175125" rtl="0" eaLnBrk="0" fontAlgn="base" hangingPunct="0">
        <a:spcBef>
          <a:spcPct val="20000"/>
        </a:spcBef>
        <a:spcAft>
          <a:spcPct val="0"/>
        </a:spcAft>
        <a:buChar char="–"/>
        <a:defRPr sz="6400">
          <a:solidFill>
            <a:srgbClr val="001D4B"/>
          </a:solidFill>
          <a:latin typeface="+mn-lt"/>
        </a:defRPr>
      </a:lvl2pPr>
      <a:lvl3pPr marL="5219700" indent="-1044575" algn="l" defTabSz="4175125" rtl="0" eaLnBrk="0" fontAlgn="base" hangingPunct="0">
        <a:spcBef>
          <a:spcPct val="20000"/>
        </a:spcBef>
        <a:spcAft>
          <a:spcPct val="0"/>
        </a:spcAft>
        <a:buChar char="•"/>
        <a:defRPr sz="6400">
          <a:solidFill>
            <a:srgbClr val="001D4B"/>
          </a:solidFill>
          <a:latin typeface="+mn-lt"/>
        </a:defRPr>
      </a:lvl3pPr>
      <a:lvl4pPr marL="7307263" indent="-1042988" algn="l" defTabSz="4175125" rtl="0" eaLnBrk="0" fontAlgn="base" hangingPunct="0">
        <a:spcBef>
          <a:spcPct val="20000"/>
        </a:spcBef>
        <a:spcAft>
          <a:spcPct val="0"/>
        </a:spcAft>
        <a:buChar char="–"/>
        <a:defRPr sz="6400">
          <a:solidFill>
            <a:srgbClr val="001D4B"/>
          </a:solidFill>
          <a:latin typeface="+mn-lt"/>
        </a:defRPr>
      </a:lvl4pPr>
      <a:lvl5pPr marL="9396413" indent="-1044575" algn="l" defTabSz="4175125" rtl="0" eaLnBrk="0" fontAlgn="base" hangingPunct="0">
        <a:spcBef>
          <a:spcPct val="20000"/>
        </a:spcBef>
        <a:spcAft>
          <a:spcPct val="0"/>
        </a:spcAft>
        <a:buChar char="»"/>
        <a:defRPr sz="6400">
          <a:solidFill>
            <a:srgbClr val="001D4B"/>
          </a:solidFill>
          <a:latin typeface="+mn-lt"/>
        </a:defRPr>
      </a:lvl5pPr>
      <a:lvl6pPr marL="9829580" indent="-1045125" algn="l" defTabSz="4175995" rtl="0" eaLnBrk="1" fontAlgn="base" hangingPunct="1">
        <a:spcBef>
          <a:spcPct val="20000"/>
        </a:spcBef>
        <a:spcAft>
          <a:spcPct val="0"/>
        </a:spcAft>
        <a:defRPr sz="6400">
          <a:solidFill>
            <a:srgbClr val="001D4B"/>
          </a:solidFill>
          <a:latin typeface="+mn-lt"/>
        </a:defRPr>
      </a:lvl6pPr>
      <a:lvl7pPr marL="10262045" indent="-1045125" algn="l" defTabSz="4175995" rtl="0" eaLnBrk="1" fontAlgn="base" hangingPunct="1">
        <a:spcBef>
          <a:spcPct val="20000"/>
        </a:spcBef>
        <a:spcAft>
          <a:spcPct val="0"/>
        </a:spcAft>
        <a:defRPr sz="6400">
          <a:solidFill>
            <a:srgbClr val="001D4B"/>
          </a:solidFill>
          <a:latin typeface="+mn-lt"/>
        </a:defRPr>
      </a:lvl7pPr>
      <a:lvl8pPr marL="10694511" indent="-1045125" algn="l" defTabSz="4175995" rtl="0" eaLnBrk="1" fontAlgn="base" hangingPunct="1">
        <a:spcBef>
          <a:spcPct val="20000"/>
        </a:spcBef>
        <a:spcAft>
          <a:spcPct val="0"/>
        </a:spcAft>
        <a:defRPr sz="6400">
          <a:solidFill>
            <a:srgbClr val="001D4B"/>
          </a:solidFill>
          <a:latin typeface="+mn-lt"/>
        </a:defRPr>
      </a:lvl8pPr>
      <a:lvl9pPr marL="11126976" indent="-1045125" algn="l" defTabSz="4175995" rtl="0" eaLnBrk="1" fontAlgn="base" hangingPunct="1">
        <a:spcBef>
          <a:spcPct val="20000"/>
        </a:spcBef>
        <a:spcAft>
          <a:spcPct val="0"/>
        </a:spcAft>
        <a:defRPr sz="6400">
          <a:solidFill>
            <a:srgbClr val="001D4B"/>
          </a:solidFill>
          <a:latin typeface="+mn-lt"/>
        </a:defRPr>
      </a:lvl9pPr>
    </p:bodyStyle>
    <p:otherStyle>
      <a:defPPr>
        <a:defRPr lang="de-DE"/>
      </a:defPPr>
      <a:lvl1pPr marL="0" algn="l" defTabSz="86493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32465" algn="l" defTabSz="86493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864931" algn="l" defTabSz="86493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297396" algn="l" defTabSz="86493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29862" algn="l" defTabSz="86493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62327" algn="l" defTabSz="86493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94793" algn="l" defTabSz="86493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027258" algn="l" defTabSz="86493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459724" algn="l" defTabSz="864931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feld 6"/>
          <p:cNvSpPr txBox="1">
            <a:spLocks noChangeArrowheads="1"/>
          </p:cNvSpPr>
          <p:nvPr/>
        </p:nvSpPr>
        <p:spPr bwMode="auto">
          <a:xfrm>
            <a:off x="1098550" y="6715125"/>
            <a:ext cx="865833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altLang="de-DE" sz="4000" dirty="0" smtClean="0">
                <a:solidFill>
                  <a:schemeClr val="tx1"/>
                </a:solidFill>
                <a:latin typeface="+mj-lt"/>
              </a:rPr>
              <a:t>Motivation / </a:t>
            </a:r>
            <a:r>
              <a:rPr lang="de-DE" altLang="de-DE" sz="4000" dirty="0" err="1" smtClean="0">
                <a:solidFill>
                  <a:schemeClr val="tx1"/>
                </a:solidFill>
                <a:latin typeface="+mj-lt"/>
              </a:rPr>
              <a:t>Introduction</a:t>
            </a:r>
            <a:r>
              <a:rPr lang="de-DE" altLang="de-DE" sz="4000" dirty="0" smtClean="0">
                <a:solidFill>
                  <a:schemeClr val="tx1"/>
                </a:solidFill>
                <a:latin typeface="+mj-lt"/>
              </a:rPr>
              <a:t> / Abstract</a:t>
            </a:r>
            <a:endParaRPr lang="de-DE" altLang="de-DE" sz="4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51" name="Textfeld 16"/>
          <p:cNvSpPr txBox="1">
            <a:spLocks noChangeArrowheads="1"/>
          </p:cNvSpPr>
          <p:nvPr/>
        </p:nvSpPr>
        <p:spPr bwMode="auto">
          <a:xfrm>
            <a:off x="1098550" y="15355590"/>
            <a:ext cx="882485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altLang="de-DE" sz="4000" dirty="0">
                <a:solidFill>
                  <a:schemeClr val="tx1"/>
                </a:solidFill>
                <a:latin typeface="+mj-lt"/>
              </a:rPr>
              <a:t>Project </a:t>
            </a:r>
            <a:r>
              <a:rPr lang="de-DE" altLang="de-DE" sz="4000" dirty="0" err="1" smtClean="0">
                <a:solidFill>
                  <a:schemeClr val="tx1"/>
                </a:solidFill>
                <a:latin typeface="+mj-lt"/>
              </a:rPr>
              <a:t>progress</a:t>
            </a:r>
            <a:r>
              <a:rPr lang="de-DE" altLang="de-DE" sz="4000" dirty="0" smtClean="0">
                <a:solidFill>
                  <a:schemeClr val="tx1"/>
                </a:solidFill>
                <a:latin typeface="+mj-lt"/>
              </a:rPr>
              <a:t> / </a:t>
            </a:r>
            <a:r>
              <a:rPr lang="de-DE" altLang="de-DE" sz="4000" dirty="0" err="1" smtClean="0">
                <a:solidFill>
                  <a:schemeClr val="tx1"/>
                </a:solidFill>
                <a:latin typeface="+mj-lt"/>
              </a:rPr>
              <a:t>Preliminary</a:t>
            </a:r>
            <a:r>
              <a:rPr lang="de-DE" altLang="de-DE" sz="4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de-DE" altLang="de-DE" sz="4000" dirty="0" err="1">
                <a:solidFill>
                  <a:schemeClr val="tx1"/>
                </a:solidFill>
                <a:latin typeface="+mj-lt"/>
              </a:rPr>
              <a:t>w</a:t>
            </a:r>
            <a:r>
              <a:rPr lang="de-DE" altLang="de-DE" sz="4000" dirty="0" err="1" smtClean="0">
                <a:solidFill>
                  <a:schemeClr val="tx1"/>
                </a:solidFill>
                <a:latin typeface="+mj-lt"/>
              </a:rPr>
              <a:t>ork</a:t>
            </a:r>
            <a:endParaRPr lang="de-DE" altLang="de-DE" sz="4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52" name="Textfeld 17"/>
          <p:cNvSpPr txBox="1">
            <a:spLocks noChangeArrowheads="1"/>
          </p:cNvSpPr>
          <p:nvPr/>
        </p:nvSpPr>
        <p:spPr bwMode="auto">
          <a:xfrm>
            <a:off x="15882936" y="6715125"/>
            <a:ext cx="403027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altLang="de-DE" sz="4000" dirty="0" smtClean="0">
                <a:solidFill>
                  <a:schemeClr val="tx1"/>
                </a:solidFill>
                <a:latin typeface="+mj-lt"/>
              </a:rPr>
              <a:t>Fonts </a:t>
            </a:r>
            <a:r>
              <a:rPr lang="de-DE" altLang="de-DE" sz="4000" dirty="0" err="1" smtClean="0">
                <a:solidFill>
                  <a:schemeClr val="tx1"/>
                </a:solidFill>
                <a:latin typeface="+mj-lt"/>
              </a:rPr>
              <a:t>and</a:t>
            </a:r>
            <a:r>
              <a:rPr lang="de-DE" altLang="de-DE" sz="4000" dirty="0" smtClean="0">
                <a:solidFill>
                  <a:schemeClr val="tx1"/>
                </a:solidFill>
                <a:latin typeface="+mj-lt"/>
              </a:rPr>
              <a:t> </a:t>
            </a:r>
            <a:r>
              <a:rPr lang="de-DE" altLang="de-DE" sz="4000" dirty="0" err="1" smtClean="0">
                <a:solidFill>
                  <a:schemeClr val="tx1"/>
                </a:solidFill>
                <a:latin typeface="+mj-lt"/>
              </a:rPr>
              <a:t>sizes</a:t>
            </a:r>
            <a:endParaRPr lang="de-DE" altLang="de-DE" sz="4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53" name="Textfeld 18"/>
          <p:cNvSpPr txBox="1">
            <a:spLocks noChangeArrowheads="1"/>
          </p:cNvSpPr>
          <p:nvPr/>
        </p:nvSpPr>
        <p:spPr bwMode="auto">
          <a:xfrm>
            <a:off x="15882938" y="13195350"/>
            <a:ext cx="603421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altLang="de-DE" sz="4000" dirty="0" err="1" smtClean="0">
                <a:solidFill>
                  <a:schemeClr val="tx1"/>
                </a:solidFill>
                <a:latin typeface="+mn-lt"/>
              </a:rPr>
              <a:t>Methodology</a:t>
            </a:r>
            <a:r>
              <a:rPr lang="de-DE" altLang="de-DE" sz="4000" dirty="0" smtClean="0">
                <a:solidFill>
                  <a:schemeClr val="tx1"/>
                </a:solidFill>
                <a:latin typeface="+mn-lt"/>
              </a:rPr>
              <a:t> / Analysis </a:t>
            </a:r>
            <a:endParaRPr lang="de-DE" altLang="de-DE" sz="4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055" name="Textfeld 20"/>
          <p:cNvSpPr txBox="1">
            <a:spLocks noChangeArrowheads="1"/>
          </p:cNvSpPr>
          <p:nvPr/>
        </p:nvSpPr>
        <p:spPr bwMode="auto">
          <a:xfrm>
            <a:off x="15882938" y="36283900"/>
            <a:ext cx="810510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altLang="de-DE" sz="4000" dirty="0" err="1" smtClean="0">
                <a:solidFill>
                  <a:schemeClr val="tx1"/>
                </a:solidFill>
                <a:latin typeface="+mj-lt"/>
              </a:rPr>
              <a:t>Conclusion</a:t>
            </a:r>
            <a:r>
              <a:rPr lang="de-DE" altLang="de-DE" sz="4000" dirty="0" smtClean="0">
                <a:solidFill>
                  <a:schemeClr val="tx1"/>
                </a:solidFill>
                <a:latin typeface="+mj-lt"/>
              </a:rPr>
              <a:t> / Summary / Outlook</a:t>
            </a:r>
            <a:endParaRPr lang="de-DE" altLang="de-DE" sz="40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2056" name="Textfeld 21"/>
          <p:cNvSpPr txBox="1">
            <a:spLocks noChangeArrowheads="1"/>
          </p:cNvSpPr>
          <p:nvPr/>
        </p:nvSpPr>
        <p:spPr bwMode="auto">
          <a:xfrm>
            <a:off x="1094950" y="38385750"/>
            <a:ext cx="2951163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de-DE" altLang="de-DE" sz="4000" dirty="0">
                <a:solidFill>
                  <a:schemeClr val="tx1"/>
                </a:solidFill>
                <a:latin typeface="+mj-lt"/>
              </a:rPr>
              <a:t>References</a:t>
            </a:r>
          </a:p>
        </p:txBody>
      </p:sp>
      <p:sp>
        <p:nvSpPr>
          <p:cNvPr id="2060" name="Textfeld 15"/>
          <p:cNvSpPr txBox="1">
            <a:spLocks noChangeArrowheads="1"/>
          </p:cNvSpPr>
          <p:nvPr/>
        </p:nvSpPr>
        <p:spPr bwMode="auto">
          <a:xfrm>
            <a:off x="1098549" y="39106475"/>
            <a:ext cx="13694003" cy="287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2" spcCol="180000">
            <a:noAutofit/>
          </a:bodyPr>
          <a:lstStyle/>
          <a:p>
            <a:pPr marL="450850" indent="-450850">
              <a:spcBef>
                <a:spcPts val="600"/>
              </a:spcBef>
              <a:spcAft>
                <a:spcPts val="0"/>
              </a:spcAft>
              <a:defRPr/>
            </a:pPr>
            <a:r>
              <a:rPr lang="de-DE" altLang="de-DE" sz="1600" b="0" dirty="0">
                <a:solidFill>
                  <a:schemeClr val="tx1"/>
                </a:solidFill>
                <a:latin typeface="+mn-lt"/>
                <a:cs typeface="Arial" charset="0"/>
              </a:rPr>
              <a:t>[1</a:t>
            </a:r>
            <a:r>
              <a:rPr lang="de-DE" altLang="de-DE" sz="1600" b="0" dirty="0" smtClean="0">
                <a:solidFill>
                  <a:schemeClr val="tx1"/>
                </a:solidFill>
                <a:latin typeface="+mn-lt"/>
                <a:cs typeface="Arial" charset="0"/>
              </a:rPr>
              <a:t>]	</a:t>
            </a:r>
            <a:r>
              <a:rPr lang="de-DE" altLang="de-DE" sz="1600" b="0" dirty="0" err="1">
                <a:solidFill>
                  <a:schemeClr val="tx1"/>
                </a:solidFill>
                <a:cs typeface="Arial" charset="0"/>
              </a:rPr>
              <a:t>Author</a:t>
            </a:r>
            <a:r>
              <a:rPr lang="de-DE" altLang="de-DE" sz="1600" b="0" dirty="0">
                <a:solidFill>
                  <a:schemeClr val="tx1"/>
                </a:solidFill>
                <a:cs typeface="Arial" charset="0"/>
              </a:rPr>
              <a:t> </a:t>
            </a:r>
            <a:r>
              <a:rPr lang="de-DE" altLang="de-DE" sz="1600" b="0" dirty="0" smtClean="0">
                <a:solidFill>
                  <a:schemeClr val="tx1"/>
                </a:solidFill>
                <a:cs typeface="Arial" charset="0"/>
              </a:rPr>
              <a:t>1 </a:t>
            </a:r>
            <a:r>
              <a:rPr lang="de-DE" altLang="de-DE" sz="1600" b="0" dirty="0" err="1">
                <a:solidFill>
                  <a:schemeClr val="tx1"/>
                </a:solidFill>
                <a:cs typeface="Arial" charset="0"/>
              </a:rPr>
              <a:t>and</a:t>
            </a:r>
            <a:r>
              <a:rPr lang="de-DE" altLang="de-DE" sz="1600" b="0" dirty="0">
                <a:solidFill>
                  <a:schemeClr val="tx1"/>
                </a:solidFill>
                <a:cs typeface="Arial" charset="0"/>
              </a:rPr>
              <a:t>  </a:t>
            </a:r>
            <a:r>
              <a:rPr lang="de-DE" altLang="de-DE" sz="1600" b="0" dirty="0" err="1">
                <a:solidFill>
                  <a:schemeClr val="tx1"/>
                </a:solidFill>
                <a:cs typeface="Arial" charset="0"/>
              </a:rPr>
              <a:t>Author</a:t>
            </a:r>
            <a:r>
              <a:rPr lang="de-DE" altLang="de-DE" sz="1600" b="0" dirty="0">
                <a:solidFill>
                  <a:schemeClr val="tx1"/>
                </a:solidFill>
                <a:cs typeface="Arial" charset="0"/>
              </a:rPr>
              <a:t> 2, Journal, Volume, Year</a:t>
            </a:r>
          </a:p>
          <a:p>
            <a:pPr marL="450850" indent="-450850">
              <a:spcBef>
                <a:spcPts val="600"/>
              </a:spcBef>
              <a:spcAft>
                <a:spcPts val="0"/>
              </a:spcAft>
              <a:defRPr/>
            </a:pPr>
            <a:r>
              <a:rPr lang="de-DE" altLang="de-DE" sz="1600" b="0" dirty="0" smtClean="0">
                <a:solidFill>
                  <a:schemeClr val="tx1"/>
                </a:solidFill>
                <a:latin typeface="+mn-lt"/>
                <a:cs typeface="Arial" charset="0"/>
              </a:rPr>
              <a:t>[</a:t>
            </a:r>
            <a:r>
              <a:rPr lang="de-DE" altLang="de-DE" sz="1600" b="0" dirty="0">
                <a:solidFill>
                  <a:schemeClr val="tx1"/>
                </a:solidFill>
                <a:latin typeface="+mn-lt"/>
                <a:cs typeface="Arial" charset="0"/>
              </a:rPr>
              <a:t>2]	</a:t>
            </a:r>
            <a:r>
              <a:rPr lang="de-DE" altLang="de-DE" sz="1600" b="0" dirty="0" err="1" smtClean="0">
                <a:solidFill>
                  <a:schemeClr val="tx1"/>
                </a:solidFill>
                <a:latin typeface="+mn-lt"/>
                <a:cs typeface="Arial" charset="0"/>
              </a:rPr>
              <a:t>Author</a:t>
            </a:r>
            <a:r>
              <a:rPr lang="de-DE" altLang="de-DE" sz="1600" b="0" dirty="0" smtClean="0">
                <a:solidFill>
                  <a:schemeClr val="tx1"/>
                </a:solidFill>
                <a:latin typeface="+mn-lt"/>
                <a:cs typeface="Arial" charset="0"/>
              </a:rPr>
              <a:t> 1, </a:t>
            </a:r>
            <a:r>
              <a:rPr lang="de-DE" altLang="de-DE" sz="1600" b="0" dirty="0" err="1" smtClean="0">
                <a:solidFill>
                  <a:schemeClr val="tx1"/>
                </a:solidFill>
                <a:latin typeface="+mn-lt"/>
                <a:cs typeface="Arial" charset="0"/>
              </a:rPr>
              <a:t>Author</a:t>
            </a:r>
            <a:r>
              <a:rPr lang="de-DE" altLang="de-DE" sz="1600" b="0" dirty="0" smtClean="0">
                <a:solidFill>
                  <a:schemeClr val="tx1"/>
                </a:solidFill>
                <a:latin typeface="+mn-lt"/>
                <a:cs typeface="Arial" charset="0"/>
              </a:rPr>
              <a:t> 2, </a:t>
            </a:r>
            <a:r>
              <a:rPr lang="de-DE" altLang="de-DE" sz="1600" b="0" dirty="0" err="1" smtClean="0">
                <a:solidFill>
                  <a:schemeClr val="tx1"/>
                </a:solidFill>
                <a:latin typeface="+mn-lt"/>
                <a:cs typeface="Arial" charset="0"/>
              </a:rPr>
              <a:t>and</a:t>
            </a:r>
            <a:r>
              <a:rPr lang="de-DE" altLang="de-DE" sz="1600" b="0" dirty="0" smtClean="0">
                <a:solidFill>
                  <a:schemeClr val="tx1"/>
                </a:solidFill>
                <a:latin typeface="+mn-lt"/>
                <a:cs typeface="Arial" charset="0"/>
              </a:rPr>
              <a:t> </a:t>
            </a:r>
            <a:r>
              <a:rPr lang="de-DE" altLang="de-DE" sz="1600" b="0" dirty="0" err="1" smtClean="0">
                <a:solidFill>
                  <a:schemeClr val="tx1"/>
                </a:solidFill>
                <a:latin typeface="+mn-lt"/>
                <a:cs typeface="Arial" charset="0"/>
              </a:rPr>
              <a:t>Author</a:t>
            </a:r>
            <a:r>
              <a:rPr lang="de-DE" altLang="de-DE" sz="1600" b="0" dirty="0" smtClean="0">
                <a:solidFill>
                  <a:schemeClr val="tx1"/>
                </a:solidFill>
                <a:latin typeface="+mn-lt"/>
                <a:cs typeface="Arial" charset="0"/>
              </a:rPr>
              <a:t> 3, Journal, Volume, Year</a:t>
            </a:r>
          </a:p>
          <a:p>
            <a:pPr marL="450850" indent="-450850">
              <a:spcBef>
                <a:spcPts val="600"/>
              </a:spcBef>
              <a:spcAft>
                <a:spcPts val="0"/>
              </a:spcAft>
              <a:defRPr/>
            </a:pPr>
            <a:r>
              <a:rPr lang="de-DE" altLang="de-DE" sz="1600" b="0" dirty="0" smtClean="0">
                <a:solidFill>
                  <a:schemeClr val="tx1"/>
                </a:solidFill>
                <a:latin typeface="+mn-lt"/>
                <a:cs typeface="Arial" charset="0"/>
              </a:rPr>
              <a:t>[</a:t>
            </a:r>
            <a:r>
              <a:rPr lang="de-DE" altLang="de-DE" sz="1600" b="0" dirty="0">
                <a:solidFill>
                  <a:schemeClr val="tx1"/>
                </a:solidFill>
                <a:latin typeface="+mn-lt"/>
                <a:cs typeface="Arial" charset="0"/>
              </a:rPr>
              <a:t>3]	</a:t>
            </a:r>
            <a:r>
              <a:rPr lang="de-DE" altLang="de-DE" sz="1600" b="0" dirty="0" smtClean="0">
                <a:solidFill>
                  <a:schemeClr val="tx1"/>
                </a:solidFill>
                <a:latin typeface="+mn-lt"/>
                <a:cs typeface="Arial" charset="0"/>
              </a:rPr>
              <a:t>…</a:t>
            </a:r>
          </a:p>
          <a:p>
            <a:pPr marL="450850" indent="-450850">
              <a:spcBef>
                <a:spcPts val="600"/>
              </a:spcBef>
              <a:spcAft>
                <a:spcPts val="0"/>
              </a:spcAft>
              <a:defRPr/>
            </a:pPr>
            <a:r>
              <a:rPr lang="de-DE" altLang="de-DE" sz="1600" b="0" dirty="0" smtClean="0">
                <a:solidFill>
                  <a:schemeClr val="tx1"/>
                </a:solidFill>
                <a:latin typeface="+mn-lt"/>
                <a:cs typeface="Arial" charset="0"/>
              </a:rPr>
              <a:t>[</a:t>
            </a:r>
            <a:r>
              <a:rPr lang="de-DE" altLang="de-DE" sz="1600" b="0" dirty="0">
                <a:solidFill>
                  <a:schemeClr val="tx1"/>
                </a:solidFill>
                <a:latin typeface="+mn-lt"/>
                <a:cs typeface="Arial" charset="0"/>
              </a:rPr>
              <a:t>4]	</a:t>
            </a:r>
            <a:r>
              <a:rPr lang="de-DE" altLang="de-DE" sz="1600" b="0" dirty="0" smtClean="0">
                <a:solidFill>
                  <a:schemeClr val="tx1"/>
                </a:solidFill>
                <a:latin typeface="+mn-lt"/>
                <a:cs typeface="Arial" charset="0"/>
              </a:rPr>
              <a:t>…</a:t>
            </a:r>
            <a:endParaRPr lang="de-DE" altLang="de-DE" sz="1600" b="0" dirty="0">
              <a:solidFill>
                <a:schemeClr val="tx1"/>
              </a:solidFill>
              <a:latin typeface="+mn-lt"/>
              <a:cs typeface="Arial" charset="0"/>
            </a:endParaRPr>
          </a:p>
          <a:p>
            <a:pPr marL="450850" indent="-450850">
              <a:spcBef>
                <a:spcPts val="600"/>
              </a:spcBef>
              <a:spcAft>
                <a:spcPts val="0"/>
              </a:spcAft>
              <a:defRPr/>
            </a:pPr>
            <a:r>
              <a:rPr lang="de-DE" altLang="de-DE" sz="1600" b="0" dirty="0">
                <a:solidFill>
                  <a:schemeClr val="tx1"/>
                </a:solidFill>
                <a:latin typeface="+mn-lt"/>
                <a:cs typeface="Arial" charset="0"/>
              </a:rPr>
              <a:t>[5]	</a:t>
            </a:r>
            <a:r>
              <a:rPr lang="de-DE" altLang="de-DE" sz="1600" b="0" dirty="0" smtClean="0">
                <a:solidFill>
                  <a:schemeClr val="tx1"/>
                </a:solidFill>
                <a:latin typeface="+mn-lt"/>
                <a:cs typeface="Arial" charset="0"/>
              </a:rPr>
              <a:t>…</a:t>
            </a:r>
          </a:p>
          <a:p>
            <a:pPr marL="450850" indent="-450850">
              <a:spcBef>
                <a:spcPts val="600"/>
              </a:spcBef>
              <a:spcAft>
                <a:spcPts val="0"/>
              </a:spcAft>
              <a:defRPr/>
            </a:pPr>
            <a:r>
              <a:rPr lang="de-DE" altLang="de-DE" sz="1600" b="0" dirty="0" smtClean="0">
                <a:solidFill>
                  <a:schemeClr val="tx1"/>
                </a:solidFill>
                <a:latin typeface="+mn-lt"/>
                <a:cs typeface="Arial" charset="0"/>
              </a:rPr>
              <a:t>[6]	…</a:t>
            </a:r>
            <a:endParaRPr lang="de-DE" altLang="de-DE" sz="1600" b="0" dirty="0">
              <a:solidFill>
                <a:schemeClr val="tx1"/>
              </a:solidFill>
              <a:latin typeface="+mn-lt"/>
              <a:cs typeface="Arial" charset="0"/>
            </a:endParaRPr>
          </a:p>
          <a:p>
            <a:pPr marL="450850" indent="-450850">
              <a:spcBef>
                <a:spcPts val="600"/>
              </a:spcBef>
              <a:spcAft>
                <a:spcPts val="0"/>
              </a:spcAft>
              <a:defRPr/>
            </a:pPr>
            <a:r>
              <a:rPr lang="de-DE" altLang="de-DE" sz="1600" b="0" dirty="0" smtClean="0">
                <a:solidFill>
                  <a:schemeClr val="tx1"/>
                </a:solidFill>
                <a:latin typeface="+mn-lt"/>
                <a:cs typeface="Arial" charset="0"/>
              </a:rPr>
              <a:t>[7]</a:t>
            </a:r>
            <a:r>
              <a:rPr lang="de-DE" altLang="de-DE" sz="1600" b="0" dirty="0">
                <a:solidFill>
                  <a:schemeClr val="tx1"/>
                </a:solidFill>
                <a:latin typeface="+mn-lt"/>
                <a:cs typeface="Arial" charset="0"/>
              </a:rPr>
              <a:t>	</a:t>
            </a:r>
            <a:r>
              <a:rPr lang="de-DE" altLang="de-DE" sz="1600" b="0" dirty="0" smtClean="0">
                <a:solidFill>
                  <a:schemeClr val="tx1"/>
                </a:solidFill>
                <a:latin typeface="+mn-lt"/>
                <a:cs typeface="Arial" charset="0"/>
              </a:rPr>
              <a:t>…</a:t>
            </a:r>
          </a:p>
          <a:p>
            <a:pPr marL="450850" indent="-450850">
              <a:spcBef>
                <a:spcPts val="600"/>
              </a:spcBef>
              <a:spcAft>
                <a:spcPts val="0"/>
              </a:spcAft>
              <a:defRPr/>
            </a:pPr>
            <a:r>
              <a:rPr lang="de-DE" altLang="de-DE" sz="1600" b="0" dirty="0" smtClean="0">
                <a:solidFill>
                  <a:schemeClr val="tx1"/>
                </a:solidFill>
                <a:latin typeface="+mn-lt"/>
                <a:cs typeface="Arial" charset="0"/>
              </a:rPr>
              <a:t>[8]	…</a:t>
            </a:r>
            <a:endParaRPr lang="de-DE" altLang="de-DE" sz="1600" b="0" dirty="0">
              <a:solidFill>
                <a:schemeClr val="tx1"/>
              </a:solidFill>
              <a:latin typeface="+mn-lt"/>
              <a:cs typeface="Arial" charset="0"/>
            </a:endParaRPr>
          </a:p>
          <a:p>
            <a:pPr marL="450850" indent="-450850">
              <a:spcBef>
                <a:spcPts val="600"/>
              </a:spcBef>
              <a:spcAft>
                <a:spcPts val="0"/>
              </a:spcAft>
              <a:defRPr/>
            </a:pPr>
            <a:r>
              <a:rPr lang="de-DE" altLang="de-DE" sz="1600" b="0" dirty="0">
                <a:solidFill>
                  <a:schemeClr val="tx1"/>
                </a:solidFill>
                <a:latin typeface="+mn-lt"/>
                <a:cs typeface="Arial" charset="0"/>
              </a:rPr>
              <a:t>[9]	…</a:t>
            </a:r>
          </a:p>
          <a:p>
            <a:pPr marL="450850" indent="-450850">
              <a:spcBef>
                <a:spcPts val="600"/>
              </a:spcBef>
              <a:spcAft>
                <a:spcPts val="0"/>
              </a:spcAft>
              <a:defRPr/>
            </a:pPr>
            <a:r>
              <a:rPr lang="de-DE" altLang="de-DE" sz="1600" b="0" dirty="0" smtClean="0">
                <a:solidFill>
                  <a:schemeClr val="tx1"/>
                </a:solidFill>
                <a:latin typeface="+mn-lt"/>
                <a:cs typeface="Arial" charset="0"/>
              </a:rPr>
              <a:t>[10]	…</a:t>
            </a:r>
          </a:p>
          <a:p>
            <a:pPr marL="450850" indent="-450850">
              <a:spcBef>
                <a:spcPts val="600"/>
              </a:spcBef>
              <a:spcAft>
                <a:spcPts val="0"/>
              </a:spcAft>
              <a:defRPr/>
            </a:pPr>
            <a:r>
              <a:rPr lang="de-DE" altLang="de-DE" sz="1600" b="0" dirty="0">
                <a:solidFill>
                  <a:schemeClr val="tx1"/>
                </a:solidFill>
                <a:latin typeface="+mn-lt"/>
                <a:cs typeface="Arial" charset="0"/>
              </a:rPr>
              <a:t>[11]	…</a:t>
            </a:r>
          </a:p>
        </p:txBody>
      </p:sp>
      <p:sp>
        <p:nvSpPr>
          <p:cNvPr id="27" name="Textfeld 26"/>
          <p:cNvSpPr txBox="1"/>
          <p:nvPr/>
        </p:nvSpPr>
        <p:spPr>
          <a:xfrm>
            <a:off x="1098550" y="7650734"/>
            <a:ext cx="6418059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endParaRPr lang="en-US" altLang="de-DE" sz="2400" dirty="0" smtClean="0">
              <a:solidFill>
                <a:schemeClr val="tx1"/>
              </a:solidFill>
              <a:latin typeface="+mn-lt"/>
              <a:sym typeface="Wingdings" panose="05000000000000000000" pitchFamily="2" charset="2"/>
            </a:endParaRPr>
          </a:p>
          <a:p>
            <a:pPr marL="342900" indent="-342900" eaLnBrk="1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de-DE" sz="24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T</a:t>
            </a:r>
            <a:r>
              <a:rPr lang="en-US" altLang="de-DE" sz="2400" dirty="0" smtClean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ext </a:t>
            </a:r>
            <a:r>
              <a:rPr lang="en-US" altLang="de-DE" sz="24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box containing the central research goals of this project, preferably as itemized list</a:t>
            </a:r>
          </a:p>
          <a:p>
            <a:pPr marL="342900" indent="-342900" eaLnBrk="1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de-DE" sz="24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Box may contain a figure if </a:t>
            </a:r>
            <a:r>
              <a:rPr lang="en-US" altLang="de-DE" sz="2400" dirty="0" smtClean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appropriate</a:t>
            </a:r>
            <a:r>
              <a:rPr lang="de-DE" sz="2400" b="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.</a:t>
            </a:r>
            <a:endParaRPr lang="de-DE" sz="2400" b="0" dirty="0">
              <a:solidFill>
                <a:schemeClr val="tx1"/>
              </a:solidFill>
              <a:latin typeface="+mn-lt"/>
              <a:ea typeface="+mn-ea"/>
              <a:cs typeface="Arial" panose="020B0604020202020204" pitchFamily="34" charset="0"/>
            </a:endParaRPr>
          </a:p>
        </p:txBody>
      </p:sp>
      <p:sp>
        <p:nvSpPr>
          <p:cNvPr id="88" name="Textfeld 87"/>
          <p:cNvSpPr txBox="1"/>
          <p:nvPr/>
        </p:nvSpPr>
        <p:spPr>
          <a:xfrm>
            <a:off x="1098549" y="16320725"/>
            <a:ext cx="9720957" cy="62786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endParaRPr lang="en-US" altLang="de-DE" sz="2400" dirty="0" smtClean="0">
              <a:solidFill>
                <a:schemeClr val="tx1"/>
              </a:solidFill>
              <a:latin typeface="+mj-lt"/>
              <a:sym typeface="Wingdings" panose="05000000000000000000" pitchFamily="2" charset="2"/>
            </a:endParaRPr>
          </a:p>
          <a:p>
            <a:pPr marL="342900" indent="-342900" eaLnBrk="1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de-DE" sz="2400" dirty="0" smtClean="0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Boxes</a:t>
            </a:r>
            <a:r>
              <a:rPr lang="en-US" altLang="de-DE" sz="2400" dirty="0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:  number, size, and arrangement of boxes can be chosen freely as </a:t>
            </a:r>
            <a:r>
              <a:rPr lang="en-US" altLang="de-DE" sz="2400" dirty="0" smtClean="0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required</a:t>
            </a:r>
            <a:endParaRPr lang="en-US" altLang="de-DE" sz="2400" dirty="0">
              <a:solidFill>
                <a:schemeClr val="tx1"/>
              </a:solidFill>
              <a:latin typeface="+mj-lt"/>
              <a:sym typeface="Wingdings" panose="05000000000000000000" pitchFamily="2" charset="2"/>
            </a:endParaRPr>
          </a:p>
          <a:p>
            <a:pPr marL="342900" indent="-342900" eaLnBrk="1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de-DE" sz="2400" dirty="0" smtClean="0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All </a:t>
            </a:r>
            <a:r>
              <a:rPr lang="en-US" altLang="de-DE" sz="2400" dirty="0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projects are asked to conform to the same style and layout of </a:t>
            </a:r>
            <a:r>
              <a:rPr lang="en-US" altLang="de-DE" sz="2400" dirty="0" smtClean="0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the following boxes: </a:t>
            </a:r>
            <a:r>
              <a:rPr lang="en-US" altLang="de-DE" sz="2400" dirty="0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Upper left </a:t>
            </a:r>
            <a:r>
              <a:rPr lang="en-US" altLang="de-DE" sz="2400" dirty="0" smtClean="0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(“</a:t>
            </a:r>
            <a:r>
              <a:rPr lang="en-US" altLang="de-DE" sz="2400" dirty="0" smtClean="0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Motivation / Introduction </a:t>
            </a:r>
            <a:r>
              <a:rPr lang="en-US" altLang="de-DE" sz="2400" dirty="0" smtClean="0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/ </a:t>
            </a:r>
            <a:r>
              <a:rPr lang="en-US" altLang="de-DE" sz="2400" dirty="0" smtClean="0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Abstract") </a:t>
            </a:r>
            <a:r>
              <a:rPr lang="en-US" altLang="de-DE" sz="2400" dirty="0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and lower right </a:t>
            </a:r>
            <a:r>
              <a:rPr lang="en-US" altLang="de-DE" sz="2400" dirty="0" smtClean="0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(“</a:t>
            </a:r>
            <a:r>
              <a:rPr lang="en-US" altLang="de-DE" sz="2400" dirty="0" smtClean="0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Conclusion / Summary /</a:t>
            </a:r>
            <a:r>
              <a:rPr lang="en-US" altLang="de-DE" sz="2400" dirty="0" smtClean="0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 Outlook”)</a:t>
            </a:r>
            <a:endParaRPr lang="en-US" altLang="de-DE" sz="2400" dirty="0" smtClean="0">
              <a:solidFill>
                <a:schemeClr val="tx1"/>
              </a:solidFill>
              <a:latin typeface="+mj-lt"/>
              <a:sym typeface="Wingdings" panose="05000000000000000000" pitchFamily="2" charset="2"/>
            </a:endParaRPr>
          </a:p>
          <a:p>
            <a:pPr marL="342900" indent="-342900" eaLnBrk="1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de-DE" sz="2400" dirty="0" smtClean="0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We recommend </a:t>
            </a:r>
            <a:r>
              <a:rPr lang="en-US" altLang="de-DE" sz="2400" dirty="0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to use the 2</a:t>
            </a:r>
            <a:r>
              <a:rPr lang="en-US" altLang="de-DE" sz="2400" baseline="30000" dirty="0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nd</a:t>
            </a:r>
            <a:r>
              <a:rPr lang="en-US" altLang="de-DE" sz="2400" dirty="0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 box for a short description of the preliminary work ("</a:t>
            </a:r>
            <a:r>
              <a:rPr lang="en-US" altLang="de-DE" sz="2400" dirty="0" err="1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Vorarbeiten</a:t>
            </a:r>
            <a:r>
              <a:rPr lang="en-US" altLang="de-DE" sz="2400" dirty="0">
                <a:solidFill>
                  <a:schemeClr val="tx1"/>
                </a:solidFill>
                <a:latin typeface="+mj-lt"/>
                <a:sym typeface="Wingdings" panose="05000000000000000000" pitchFamily="2" charset="2"/>
              </a:rPr>
              <a:t>")</a:t>
            </a:r>
          </a:p>
          <a:p>
            <a:pPr marL="342900" indent="-342900" eaLnBrk="1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de-DE" sz="24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Keep texts short, </a:t>
            </a:r>
            <a:r>
              <a:rPr lang="en-US" altLang="de-DE" sz="2400" dirty="0" smtClean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bullet-point </a:t>
            </a:r>
            <a:r>
              <a:rPr lang="en-US" altLang="de-DE" sz="2400" dirty="0" smtClean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style</a:t>
            </a:r>
          </a:p>
          <a:p>
            <a:pPr marL="342900" indent="-3429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de-DE" sz="2400" dirty="0" smtClean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Logos: </a:t>
            </a:r>
            <a:r>
              <a:rPr lang="de-DE" altLang="de-DE" sz="2400" dirty="0" err="1">
                <a:solidFill>
                  <a:schemeClr val="tx1"/>
                </a:solidFill>
                <a:latin typeface="+mn-lt"/>
              </a:rPr>
              <a:t>Please</a:t>
            </a:r>
            <a:r>
              <a:rPr lang="de-DE" altLang="de-DE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altLang="de-DE" sz="2400" dirty="0" err="1">
                <a:solidFill>
                  <a:schemeClr val="tx1"/>
                </a:solidFill>
                <a:latin typeface="+mn-lt"/>
              </a:rPr>
              <a:t>use</a:t>
            </a:r>
            <a:r>
              <a:rPr lang="de-DE" altLang="de-DE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altLang="de-DE" sz="2400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de-DE" altLang="de-DE" sz="2400" dirty="0">
                <a:solidFill>
                  <a:schemeClr val="tx1"/>
                </a:solidFill>
                <a:latin typeface="+mn-lt"/>
              </a:rPr>
              <a:t> Cluster logo, </a:t>
            </a:r>
            <a:r>
              <a:rPr lang="de-DE" altLang="de-DE" sz="2400" dirty="0" err="1">
                <a:solidFill>
                  <a:schemeClr val="tx1"/>
                </a:solidFill>
                <a:latin typeface="+mn-lt"/>
              </a:rPr>
              <a:t>the</a:t>
            </a:r>
            <a:r>
              <a:rPr lang="de-DE" altLang="de-DE" sz="2400" dirty="0">
                <a:solidFill>
                  <a:schemeClr val="tx1"/>
                </a:solidFill>
                <a:latin typeface="+mn-lt"/>
              </a:rPr>
              <a:t> University </a:t>
            </a:r>
            <a:r>
              <a:rPr lang="de-DE" altLang="de-DE" sz="2400" dirty="0" err="1">
                <a:solidFill>
                  <a:schemeClr val="tx1"/>
                </a:solidFill>
                <a:latin typeface="+mn-lt"/>
              </a:rPr>
              <a:t>logos</a:t>
            </a:r>
            <a:r>
              <a:rPr lang="de-DE" altLang="de-DE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altLang="de-DE" sz="2400" dirty="0" err="1">
                <a:solidFill>
                  <a:schemeClr val="tx1"/>
                </a:solidFill>
                <a:latin typeface="+mn-lt"/>
              </a:rPr>
              <a:t>can</a:t>
            </a:r>
            <a:r>
              <a:rPr lang="de-DE" altLang="de-DE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altLang="de-DE" sz="2400" dirty="0" err="1">
                <a:solidFill>
                  <a:schemeClr val="tx1"/>
                </a:solidFill>
                <a:latin typeface="+mn-lt"/>
              </a:rPr>
              <a:t>be</a:t>
            </a:r>
            <a:r>
              <a:rPr lang="de-DE" altLang="de-DE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de-DE" altLang="de-DE" sz="2400" dirty="0" err="1" smtClean="0">
                <a:solidFill>
                  <a:schemeClr val="tx1"/>
                </a:solidFill>
                <a:latin typeface="+mn-lt"/>
              </a:rPr>
              <a:t>replaced</a:t>
            </a:r>
            <a:r>
              <a:rPr lang="de-DE" altLang="de-DE" sz="24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de-DE" altLang="de-DE" sz="2400" dirty="0" err="1" smtClean="0">
                <a:solidFill>
                  <a:schemeClr val="tx1"/>
                </a:solidFill>
                <a:latin typeface="+mn-lt"/>
              </a:rPr>
              <a:t>by</a:t>
            </a:r>
            <a:r>
              <a:rPr lang="de-DE" altLang="de-DE" sz="24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de-DE" altLang="de-DE" sz="2400" dirty="0" err="1" smtClean="0">
                <a:solidFill>
                  <a:schemeClr val="tx1"/>
                </a:solidFill>
                <a:latin typeface="+mn-lt"/>
              </a:rPr>
              <a:t>the</a:t>
            </a:r>
            <a:r>
              <a:rPr lang="de-DE" altLang="de-DE" sz="24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de-DE" altLang="de-DE" sz="2400" dirty="0" err="1" smtClean="0">
                <a:solidFill>
                  <a:schemeClr val="tx1"/>
                </a:solidFill>
                <a:latin typeface="+mn-lt"/>
              </a:rPr>
              <a:t>corresponding</a:t>
            </a:r>
            <a:r>
              <a:rPr lang="de-DE" altLang="de-DE" sz="2400" dirty="0" smtClean="0">
                <a:solidFill>
                  <a:schemeClr val="tx1"/>
                </a:solidFill>
                <a:latin typeface="+mn-lt"/>
              </a:rPr>
              <a:t> </a:t>
            </a:r>
            <a:r>
              <a:rPr lang="de-DE" altLang="de-DE" sz="2400" dirty="0" err="1" smtClean="0">
                <a:solidFill>
                  <a:schemeClr val="tx1"/>
                </a:solidFill>
                <a:latin typeface="+mn-lt"/>
              </a:rPr>
              <a:t>institution</a:t>
            </a:r>
            <a:r>
              <a:rPr lang="de-DE" altLang="de-DE" sz="2400" dirty="0" smtClean="0">
                <a:solidFill>
                  <a:schemeClr val="tx1"/>
                </a:solidFill>
                <a:latin typeface="+mn-lt"/>
              </a:rPr>
              <a:t> logo (e.g. IFW, HZDR, …)</a:t>
            </a:r>
            <a:endParaRPr lang="en-US" altLang="de-DE" sz="2400" dirty="0">
              <a:solidFill>
                <a:schemeClr val="tx1"/>
              </a:solidFill>
              <a:latin typeface="+mn-lt"/>
            </a:endParaRPr>
          </a:p>
          <a:p>
            <a:pPr marL="342900" indent="-342900" eaLnBrk="1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endParaRPr lang="en-US" altLang="de-DE" sz="2400" dirty="0">
              <a:solidFill>
                <a:schemeClr val="tx1"/>
              </a:solidFill>
              <a:latin typeface="+mj-lt"/>
              <a:sym typeface="Wingdings" panose="05000000000000000000" pitchFamily="2" charset="2"/>
            </a:endParaRPr>
          </a:p>
        </p:txBody>
      </p:sp>
      <p:pic>
        <p:nvPicPr>
          <p:cNvPr id="74" name="Grafik 7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691" y="29745285"/>
            <a:ext cx="8340254" cy="6284495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14973" y="19038198"/>
            <a:ext cx="5625651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0865" y="16606265"/>
            <a:ext cx="4753922" cy="114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6891" y="15837941"/>
            <a:ext cx="4919788" cy="5474650"/>
          </a:xfrm>
          <a:prstGeom prst="rect">
            <a:avLst/>
          </a:prstGeom>
        </p:spPr>
      </p:pic>
      <p:sp>
        <p:nvSpPr>
          <p:cNvPr id="16" name="Rechteck 15"/>
          <p:cNvSpPr/>
          <p:nvPr/>
        </p:nvSpPr>
        <p:spPr>
          <a:xfrm>
            <a:off x="15882936" y="7727990"/>
            <a:ext cx="13514635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eaLnBrk="1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de-DE" sz="2400" dirty="0">
                <a:solidFill>
                  <a:schemeClr val="tx1"/>
                </a:solidFill>
                <a:latin typeface="+mj-lt"/>
              </a:rPr>
              <a:t>Standard font: </a:t>
            </a:r>
            <a:r>
              <a:rPr lang="en-US" altLang="de-DE" sz="2400" dirty="0" smtClean="0">
                <a:solidFill>
                  <a:schemeClr val="tx1"/>
                </a:solidFill>
                <a:latin typeface="+mj-lt"/>
              </a:rPr>
              <a:t>Arial  </a:t>
            </a:r>
            <a:endParaRPr lang="en-US" altLang="de-DE" sz="2400" dirty="0">
              <a:solidFill>
                <a:schemeClr val="tx1"/>
              </a:solidFill>
              <a:latin typeface="+mj-lt"/>
            </a:endParaRPr>
          </a:p>
          <a:p>
            <a:pPr marL="342900" indent="-342900" eaLnBrk="1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de-DE" sz="2400" dirty="0">
                <a:solidFill>
                  <a:schemeClr val="tx1"/>
                </a:solidFill>
                <a:latin typeface="+mj-lt"/>
              </a:rPr>
              <a:t>Font size in boxes is 36 </a:t>
            </a:r>
          </a:p>
          <a:p>
            <a:pPr marL="342900" indent="-342900" eaLnBrk="1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de-DE" sz="2400" dirty="0">
                <a:solidFill>
                  <a:schemeClr val="tx1"/>
                </a:solidFill>
                <a:latin typeface="+mj-lt"/>
              </a:rPr>
              <a:t>Font size for box headline is 60</a:t>
            </a:r>
          </a:p>
          <a:p>
            <a:pPr marL="342900" indent="-342900" eaLnBrk="1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de-DE" sz="2400" dirty="0">
                <a:solidFill>
                  <a:schemeClr val="tx1"/>
                </a:solidFill>
                <a:latin typeface="+mj-lt"/>
              </a:rPr>
              <a:t>Box headline should start 1 cm from left and upper box edge</a:t>
            </a:r>
          </a:p>
          <a:p>
            <a:pPr marL="342900" indent="-342900" eaLnBrk="1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de-DE" sz="2400" dirty="0">
                <a:solidFill>
                  <a:schemeClr val="tx1"/>
                </a:solidFill>
                <a:latin typeface="+mj-lt"/>
              </a:rPr>
              <a:t>References in italics, font size 24 </a:t>
            </a:r>
          </a:p>
          <a:p>
            <a:pPr marL="342900" indent="-342900" eaLnBrk="1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de-DE" sz="2400" dirty="0">
                <a:solidFill>
                  <a:schemeClr val="tx1"/>
                </a:solidFill>
                <a:latin typeface="+mj-lt"/>
              </a:rPr>
              <a:t>Boldface, italics, and colored font can be used to highlight text, but do not use </a:t>
            </a:r>
            <a:r>
              <a:rPr lang="en-US" altLang="de-DE" sz="2400" dirty="0" smtClean="0">
                <a:solidFill>
                  <a:schemeClr val="tx1"/>
                </a:solidFill>
                <a:latin typeface="+mj-lt"/>
              </a:rPr>
              <a:t>excessively</a:t>
            </a:r>
            <a:endParaRPr lang="en-US" altLang="de-DE" sz="2400" dirty="0" smtClean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75" name="Grafik 7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276" y="22824642"/>
            <a:ext cx="11583084" cy="5072801"/>
          </a:xfrm>
          <a:prstGeom prst="rect">
            <a:avLst/>
          </a:prstGeom>
        </p:spPr>
      </p:pic>
      <p:pic>
        <p:nvPicPr>
          <p:cNvPr id="76" name="Grafik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0630" y="8279252"/>
            <a:ext cx="6543675" cy="492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Grafik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43655" y="22903544"/>
            <a:ext cx="10664825" cy="527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hteck 18"/>
          <p:cNvSpPr/>
          <p:nvPr/>
        </p:nvSpPr>
        <p:spPr>
          <a:xfrm>
            <a:off x="15882936" y="37534054"/>
            <a:ext cx="15138400" cy="1661993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 eaLnBrk="1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de-DE" sz="2400" dirty="0" smtClean="0">
                <a:solidFill>
                  <a:schemeClr val="tx1"/>
                </a:solidFill>
                <a:latin typeface="+mj-lt"/>
              </a:rPr>
              <a:t>Bullet list</a:t>
            </a:r>
          </a:p>
          <a:p>
            <a:pPr marL="342900" indent="-342900" eaLnBrk="1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altLang="de-DE" sz="2400" dirty="0" smtClean="0">
                <a:solidFill>
                  <a:schemeClr val="tx1"/>
                </a:solidFill>
                <a:latin typeface="+mj-lt"/>
              </a:rPr>
              <a:t>  </a:t>
            </a:r>
            <a:endParaRPr lang="en-US" altLang="de-DE" sz="2400" dirty="0">
              <a:solidFill>
                <a:schemeClr val="tx1"/>
              </a:solidFill>
              <a:latin typeface="+mj-lt"/>
            </a:endParaRPr>
          </a:p>
          <a:p>
            <a:pPr marL="342900" indent="-342900" eaLnBrk="1" hangingPunct="1">
              <a:spcBef>
                <a:spcPts val="1800"/>
              </a:spcBef>
              <a:buFont typeface="Arial" panose="020B0604020202020204" pitchFamily="34" charset="0"/>
              <a:buChar char="•"/>
            </a:pPr>
            <a:endParaRPr lang="en-US" altLang="de-DE" sz="2400" dirty="0">
              <a:solidFill>
                <a:schemeClr val="tx1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ster_A0_hoch_b">
  <a:themeElements>
    <a:clrScheme name="Poster_A0_blau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 Klassisch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7200" b="1" i="0" u="none" strike="noStrike" cap="none" normalizeH="0" baseline="0" smtClean="0">
            <a:ln>
              <a:noFill/>
            </a:ln>
            <a:solidFill>
              <a:schemeClr val="bg2"/>
            </a:solidFill>
            <a:effectLst/>
            <a:latin typeface="Microsoft Sans Serif" pitchFamily="34" charset="0"/>
          </a:defRPr>
        </a:defPPr>
      </a:lstStyle>
    </a:spDef>
    <a:lnDef>
      <a:spPr bwMode="auto">
        <a:solidFill>
          <a:schemeClr val="accent1"/>
        </a:solidFill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Poster_A0_blau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oster_A0_blau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ster_A0_blau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ster_A0_blau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ster_A0_blau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ster_A0_blau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ster_A0_blau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286</Words>
  <Application>Microsoft Office PowerPoint</Application>
  <PresentationFormat>Benutzerdefiniert</PresentationFormat>
  <Paragraphs>35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Microsoft Sans Serif</vt:lpstr>
      <vt:lpstr>Times New Roman</vt:lpstr>
      <vt:lpstr>Verdana</vt:lpstr>
      <vt:lpstr>Wingdings</vt:lpstr>
      <vt:lpstr>Poster_A0_hoch_b</vt:lpstr>
      <vt:lpstr>PowerPoint-Präsentation</vt:lpstr>
    </vt:vector>
  </TitlesOfParts>
  <Company>TUD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CD-Polizei</dc:creator>
  <cp:lastModifiedBy>Katharina Leiter</cp:lastModifiedBy>
  <cp:revision>114</cp:revision>
  <cp:lastPrinted>2014-04-10T13:39:43Z</cp:lastPrinted>
  <dcterms:created xsi:type="dcterms:W3CDTF">2011-07-04T11:13:42Z</dcterms:created>
  <dcterms:modified xsi:type="dcterms:W3CDTF">2021-02-23T13:28:06Z</dcterms:modified>
</cp:coreProperties>
</file>